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60" r:id="rId5"/>
    <p:sldId id="257" r:id="rId6"/>
    <p:sldId id="258" r:id="rId7"/>
    <p:sldId id="259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5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0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1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5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5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95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80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12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3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10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81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26630-4357-4EA5-B7F7-312DF4104C03}" type="datetimeFigureOut">
              <a:rPr lang="cs-CZ" smtClean="0"/>
              <a:t>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B5DE1-BF5B-4340-BD81-09282418D9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81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69799"/>
              </p:ext>
            </p:extLst>
          </p:nvPr>
        </p:nvGraphicFramePr>
        <p:xfrm>
          <a:off x="1115616" y="1124744"/>
          <a:ext cx="6264696" cy="50427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93667"/>
                <a:gridCol w="3871029"/>
              </a:tblGrid>
              <a:tr h="1208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Anotace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</a:rPr>
                        <a:t>Žáci si procvičí základní</a:t>
                      </a:r>
                      <a:r>
                        <a:rPr lang="cs-CZ" sz="1300" baseline="0" dirty="0" smtClean="0">
                          <a:effectLst/>
                        </a:rPr>
                        <a:t> </a:t>
                      </a:r>
                      <a:r>
                        <a:rPr lang="cs-CZ" sz="1300" dirty="0" smtClean="0">
                          <a:effectLst/>
                        </a:rPr>
                        <a:t>anglické fráze, </a:t>
                      </a:r>
                      <a:r>
                        <a:rPr lang="cs-CZ" sz="1300" baseline="0" dirty="0" smtClean="0">
                          <a:effectLst/>
                        </a:rPr>
                        <a:t> pozdravy a rozloučení se. Žáci spojují jejich české a anglické ekvivalenty. Procvičí si čtení pozdravů, doplňují vynechaná písmena  do neúplných slov, čtou věty s porozuměním a označují odpovídající věty podle obrázků. 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50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Autor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Pavlína</a:t>
                      </a:r>
                      <a:r>
                        <a:rPr lang="cs-CZ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Pfeiferová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42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Jazyk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Angličtina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Očekávaný výstup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Čte</a:t>
                      </a:r>
                      <a:r>
                        <a:rPr lang="cs-CZ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vyslovuje srozumitelně jednotlivá slova, pozdraví a rozloučí se. Přiřazuje známá slova a věty k obrázkům.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Klíčová slova</a:t>
                      </a: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Hello, </a:t>
                      </a:r>
                      <a:r>
                        <a:rPr lang="cs-CZ" sz="13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Goodbye</a:t>
                      </a:r>
                      <a:r>
                        <a:rPr lang="cs-CZ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3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Bye</a:t>
                      </a:r>
                      <a:r>
                        <a:rPr lang="cs-CZ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3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</a:t>
                      </a:r>
                      <a:r>
                        <a:rPr lang="cs-CZ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…….</a:t>
                      </a:r>
                      <a:endParaRPr lang="cs-CZ" sz="13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Druh učebního materiálu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</a:rPr>
                        <a:t>Prezentace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50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Druh interaktivity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Aktivity 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250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Cílová skupina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Žák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Stupeň a typ vzdělávání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Základní vzdělávání - první stupeň, první období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Typická věková skupina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</a:rPr>
                        <a:t>8-9 let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  <a:tr h="473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Celková</a:t>
                      </a:r>
                      <a:r>
                        <a:rPr lang="cs-CZ" sz="13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velikost</a:t>
                      </a:r>
                      <a:endParaRPr lang="cs-CZ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 kB – </a:t>
                      </a:r>
                      <a:r>
                        <a:rPr lang="cs-CZ" sz="13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soub</a:t>
                      </a:r>
                      <a:r>
                        <a:rPr lang="cs-CZ" sz="13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 doc</a:t>
                      </a:r>
                      <a:endParaRPr lang="cs-CZ" sz="13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" marR="6262" marT="6262" marB="6262" anchor="ctr"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187624" y="40466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    Identifikátor materiálu: EU – 3 – 30 - Pozdravy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6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57200"/>
            <a:ext cx="576262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15616" y="2205605"/>
            <a:ext cx="6984775" cy="44012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000" b="1" dirty="0">
              <a:solidFill>
                <a:srgbClr val="FFFFFF"/>
              </a:solidFill>
              <a:latin typeface="Lucida Sans Unicode" pitchFamily="34" charset="0"/>
              <a:ea typeface="Times New Roman" pitchFamily="18" charset="0"/>
              <a:cs typeface="Lucida Sans Unicode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Základní škola a mateřská škola Potůčky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Název vzdělávacího materiálu: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VY_32_inovace_30_Aj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Autor: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Pavlína Pfeiferová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Číslo projektu: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CZ.1.07/1.4.00/21.2896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Ročník: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49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P</a:t>
            </a:r>
            <a:r>
              <a:rPr lang="cs-CZ" sz="5400" b="1" dirty="0" smtClean="0"/>
              <a:t>ozdravy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Anglický jazyk – 3.ročník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Spoj anglický název s českým: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Good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morning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Good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night.</a:t>
            </a:r>
          </a:p>
          <a:p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Good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evening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Good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afternoon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Hello!</a:t>
            </a:r>
          </a:p>
          <a:p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Goodbye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Bye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Hi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Dobrou noc.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Dobré ráno.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Dobré odpoledne.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Ahoj (při setkání)</a:t>
            </a:r>
          </a:p>
          <a:p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Nashledanou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Ahoj (při setkání)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Dobrý večer.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Ahoj (při loučení)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2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K danému obrázku přiřaď pozdrav:</a:t>
            </a:r>
            <a:endParaRPr lang="cs-CZ" b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Good</a:t>
            </a:r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cs-CZ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afnternon</a:t>
            </a:r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cs-CZ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cs-CZ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Good</a:t>
            </a:r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cs-CZ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evening</a:t>
            </a:r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cs-CZ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cs-CZ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Good</a:t>
            </a:r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cs-CZ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morning</a:t>
            </a:r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cs-CZ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cs-CZ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Good</a:t>
            </a:r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night.</a:t>
            </a:r>
            <a:endParaRPr lang="cs-CZ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C:\Users\uživatel\AppData\Local\Microsoft\Windows\Temporary Internet Files\Content.IE5\H453SE1A\MC900428285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628800"/>
            <a:ext cx="1584176" cy="134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živatel\AppData\Local\Microsoft\Windows\Temporary Internet Files\Content.IE5\H453SE1A\MP90044657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497" y="5229200"/>
            <a:ext cx="158521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živatel\AppData\Local\Microsoft\Windows\Temporary Internet Files\Content.IE5\H453SE1A\MC90043004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4" y="3597983"/>
            <a:ext cx="1224136" cy="105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živatel\AppData\Local\Microsoft\Windows\Temporary Internet Files\Content.IE5\573YVZIQ\MC90029594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206" y="3005146"/>
            <a:ext cx="1395488" cy="1185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3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accent2">
                    <a:lumMod val="75000"/>
                  </a:schemeClr>
                </a:solidFill>
              </a:rPr>
              <a:t>Doplň chybějící písmena a doplň rozhovor:</a:t>
            </a:r>
            <a:endParaRPr lang="cs-CZ" sz="32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G o _ d  m o r _ i n _ .</a:t>
            </a:r>
          </a:p>
          <a:p>
            <a:r>
              <a:rPr lang="cs-CZ" b="1" dirty="0" smtClean="0"/>
              <a:t>G _ o _  n _ g h _ .</a:t>
            </a:r>
          </a:p>
          <a:p>
            <a:r>
              <a:rPr lang="cs-CZ" b="1" dirty="0" smtClean="0"/>
              <a:t>B _ e!</a:t>
            </a:r>
          </a:p>
          <a:p>
            <a:r>
              <a:rPr lang="cs-CZ" b="1" dirty="0" smtClean="0"/>
              <a:t>H _ l _ o !</a:t>
            </a:r>
          </a:p>
          <a:p>
            <a:r>
              <a:rPr lang="cs-CZ" b="1" dirty="0" smtClean="0"/>
              <a:t>G o _ d b _ e !</a:t>
            </a:r>
          </a:p>
          <a:p>
            <a:r>
              <a:rPr lang="cs-CZ" b="1" dirty="0" smtClean="0"/>
              <a:t>_ i !</a:t>
            </a:r>
          </a:p>
          <a:p>
            <a:r>
              <a:rPr lang="cs-CZ" b="1" dirty="0" smtClean="0"/>
              <a:t>G o </a:t>
            </a:r>
            <a:r>
              <a:rPr lang="cs-CZ" b="1" dirty="0" err="1" smtClean="0"/>
              <a:t>o</a:t>
            </a:r>
            <a:r>
              <a:rPr lang="cs-CZ" b="1" dirty="0" smtClean="0"/>
              <a:t> _   e v _ n _ n g.</a:t>
            </a:r>
          </a:p>
          <a:p>
            <a:r>
              <a:rPr lang="cs-CZ" b="1" dirty="0" smtClean="0"/>
              <a:t>_ o </a:t>
            </a:r>
            <a:r>
              <a:rPr lang="cs-CZ" b="1" dirty="0" err="1" smtClean="0"/>
              <a:t>o</a:t>
            </a:r>
            <a:r>
              <a:rPr lang="cs-CZ" b="1" dirty="0" smtClean="0"/>
              <a:t> _   a f _ e r _ o </a:t>
            </a:r>
            <a:r>
              <a:rPr lang="cs-CZ" b="1" dirty="0" err="1" smtClean="0"/>
              <a:t>o</a:t>
            </a:r>
            <a:r>
              <a:rPr lang="cs-CZ" b="1" dirty="0" smtClean="0"/>
              <a:t> n.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C:\Users\uživatel\AppData\Local\Microsoft\Windows\Temporary Internet Files\Content.IE5\EE9LZHAA\MC900323512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189" y="2636912"/>
            <a:ext cx="3420035" cy="288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ený obdélníkový popisek 4"/>
          <p:cNvSpPr/>
          <p:nvPr/>
        </p:nvSpPr>
        <p:spPr>
          <a:xfrm>
            <a:off x="7380312" y="1412776"/>
            <a:ext cx="1368152" cy="1008112"/>
          </a:xfrm>
          <a:prstGeom prst="wedgeRoundRectCallout">
            <a:avLst>
              <a:gd name="adj1" fmla="val -29947"/>
              <a:gd name="adj2" fmla="val 8448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ový popisek 6"/>
          <p:cNvSpPr/>
          <p:nvPr/>
        </p:nvSpPr>
        <p:spPr>
          <a:xfrm>
            <a:off x="4499992" y="1628800"/>
            <a:ext cx="1512168" cy="864096"/>
          </a:xfrm>
          <a:prstGeom prst="wedgeRoundRectCallout">
            <a:avLst>
              <a:gd name="adj1" fmla="val -734"/>
              <a:gd name="adj2" fmla="val 9136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00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Vyřeš přesmyčky a slova napiš: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oodgybe</a:t>
            </a:r>
            <a:r>
              <a:rPr lang="cs-CZ" sz="3600" b="1" dirty="0" smtClean="0"/>
              <a:t>!</a:t>
            </a:r>
            <a:r>
              <a:rPr lang="cs-CZ" sz="3600" dirty="0"/>
              <a:t>	</a:t>
            </a:r>
            <a:r>
              <a:rPr lang="cs-CZ" sz="3600" dirty="0" smtClean="0"/>
              <a:t>	___________________</a:t>
            </a:r>
          </a:p>
          <a:p>
            <a:r>
              <a:rPr lang="cs-CZ" sz="3600" b="1" dirty="0" err="1" smtClean="0"/>
              <a:t>hloel</a:t>
            </a:r>
            <a:r>
              <a:rPr lang="cs-CZ" sz="3600" b="1" dirty="0" smtClean="0"/>
              <a:t>!			</a:t>
            </a:r>
            <a:r>
              <a:rPr lang="cs-CZ" sz="3600" dirty="0" smtClean="0"/>
              <a:t>___________________</a:t>
            </a:r>
          </a:p>
          <a:p>
            <a:r>
              <a:rPr lang="cs-CZ" sz="3600" b="1" dirty="0" err="1" smtClean="0"/>
              <a:t>bey</a:t>
            </a:r>
            <a:r>
              <a:rPr lang="cs-CZ" sz="3600" b="1" dirty="0" smtClean="0"/>
              <a:t>!			</a:t>
            </a:r>
            <a:r>
              <a:rPr lang="cs-CZ" sz="3600" dirty="0" smtClean="0"/>
              <a:t>___________________</a:t>
            </a:r>
          </a:p>
          <a:p>
            <a:r>
              <a:rPr lang="cs-CZ" sz="3600" b="1" dirty="0" err="1"/>
              <a:t>g</a:t>
            </a:r>
            <a:r>
              <a:rPr lang="cs-CZ" sz="3600" b="1" dirty="0" err="1" smtClean="0"/>
              <a:t>doo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ngith</a:t>
            </a:r>
            <a:r>
              <a:rPr lang="cs-CZ" sz="3600" b="1" dirty="0" smtClean="0"/>
              <a:t>.		</a:t>
            </a:r>
            <a:r>
              <a:rPr lang="cs-CZ" sz="3600" dirty="0" smtClean="0"/>
              <a:t>___________________</a:t>
            </a:r>
          </a:p>
          <a:p>
            <a:r>
              <a:rPr lang="cs-CZ" sz="3600" b="1" dirty="0" err="1"/>
              <a:t>o</a:t>
            </a:r>
            <a:r>
              <a:rPr lang="cs-CZ" sz="3600" b="1" dirty="0" err="1" smtClean="0"/>
              <a:t>dog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omnrign</a:t>
            </a:r>
            <a:r>
              <a:rPr lang="cs-CZ" sz="3600" b="1" dirty="0" smtClean="0"/>
              <a:t>	</a:t>
            </a:r>
            <a:r>
              <a:rPr lang="cs-CZ" sz="3600" dirty="0" smtClean="0"/>
              <a:t>___________________</a:t>
            </a:r>
          </a:p>
          <a:p>
            <a:pPr marL="0" indent="0">
              <a:buNone/>
            </a:pPr>
            <a:r>
              <a:rPr lang="cs-CZ" sz="3600" b="1" dirty="0" smtClean="0"/>
              <a:t>  </a:t>
            </a:r>
          </a:p>
          <a:p>
            <a:endParaRPr lang="cs-CZ" sz="3600" b="1" dirty="0"/>
          </a:p>
        </p:txBody>
      </p:sp>
      <p:pic>
        <p:nvPicPr>
          <p:cNvPr id="3074" name="Picture 2" descr="C:\Users\uživatel\AppData\Local\Microsoft\Windows\Temporary Internet Files\Content.IE5\573YVZIQ\MM90028378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157192"/>
            <a:ext cx="1728192" cy="91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1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</a:t>
            </a:r>
            <a:r>
              <a:rPr lang="cs-C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sz="2000" u="sng" smtClean="0">
                <a:hlinkClick r:id="rId2"/>
              </a:rPr>
              <a:t>http</a:t>
            </a:r>
            <a:r>
              <a:rPr lang="cs-CZ" sz="2000" u="sng" dirty="0">
                <a:hlinkClick r:id="rId2"/>
              </a:rPr>
              <a:t>://office.microsoft.com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65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300</Words>
  <Application>Microsoft Office PowerPoint</Application>
  <PresentationFormat>Předvádění na obrazovce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Prezentace aplikace PowerPoint</vt:lpstr>
      <vt:lpstr>Pozdravy</vt:lpstr>
      <vt:lpstr>Spoj anglický název s českým:</vt:lpstr>
      <vt:lpstr>K danému obrázku přiřaď pozdrav:</vt:lpstr>
      <vt:lpstr>Doplň chybějící písmena a doplň rozhovor:</vt:lpstr>
      <vt:lpstr>Vyřeš přesmyčky a slova napiš:</vt:lpstr>
      <vt:lpstr>POUŽITÉ ZDROJE:  http://office.microsoft.com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Pozdravy</dc:title>
  <dc:creator>uživatel</dc:creator>
  <cp:lastModifiedBy>uživatel</cp:lastModifiedBy>
  <cp:revision>16</cp:revision>
  <cp:lastPrinted>2013-10-30T08:50:53Z</cp:lastPrinted>
  <dcterms:created xsi:type="dcterms:W3CDTF">2012-09-10T16:17:38Z</dcterms:created>
  <dcterms:modified xsi:type="dcterms:W3CDTF">2015-03-01T15:17:52Z</dcterms:modified>
</cp:coreProperties>
</file>